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3FDD5-68F8-4E8A-A4BF-EC383172FA86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F5159-7828-42A3-A1AB-D4BC52E92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21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5159-7828-42A3-A1AB-D4BC52E92D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57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D0B64-E33D-4A91-B6D9-9B15509E06FB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6C39-430A-4A3A-A98F-1CC607FD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858221"/>
              </p:ext>
            </p:extLst>
          </p:nvPr>
        </p:nvGraphicFramePr>
        <p:xfrm>
          <a:off x="1295400" y="1817133"/>
          <a:ext cx="6553200" cy="3745468"/>
        </p:xfrm>
        <a:graphic>
          <a:graphicData uri="http://schemas.openxmlformats.org/drawingml/2006/table">
            <a:tbl>
              <a:tblPr/>
              <a:tblGrid>
                <a:gridCol w="1309358"/>
                <a:gridCol w="1554856"/>
                <a:gridCol w="1799506"/>
                <a:gridCol w="1889480"/>
              </a:tblGrid>
              <a:tr h="38598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Mean Tree</a:t>
                      </a:r>
                      <a:r>
                        <a:rPr lang="en-US" sz="17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Risk Assessment Values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8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Marsh</a:t>
                      </a:r>
                      <a:r>
                        <a:rPr lang="en-US" sz="17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Creek</a:t>
                      </a:r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Long Island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7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Site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Risk</a:t>
                      </a:r>
                      <a:r>
                        <a:rPr lang="en-US" sz="17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Rating</a:t>
                      </a:r>
                      <a:endParaRPr lang="en-US" sz="17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Site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Risk</a:t>
                      </a:r>
                      <a:r>
                        <a:rPr lang="en-US" sz="17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Rating</a:t>
                      </a:r>
                      <a:endParaRPr lang="en-US" sz="17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83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3.25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3.72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1688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4.85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4.63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8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5.89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5.6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8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5.6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8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3.81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3.4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5983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3.15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4.1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41</Words>
  <Application>Microsoft Office PowerPoint</Application>
  <PresentationFormat>On-screen Show (4:3)</PresentationFormat>
  <Paragraphs>32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Kennesaw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NHP - PhD</dc:creator>
  <cp:lastModifiedBy>juser</cp:lastModifiedBy>
  <cp:revision>23</cp:revision>
  <dcterms:created xsi:type="dcterms:W3CDTF">2011-06-25T16:34:19Z</dcterms:created>
  <dcterms:modified xsi:type="dcterms:W3CDTF">2012-07-10T21:38:28Z</dcterms:modified>
</cp:coreProperties>
</file>